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8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0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1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0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42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0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9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3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2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4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2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985A9-9EEB-42BC-B439-4E920D68BC8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A577E-42B5-42D5-8ED2-5A31ADDF0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2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52077" y="3389082"/>
            <a:ext cx="3817072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Support Our Boys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</a:rPr>
              <a:t>comethruTCU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2077" y="2402886"/>
            <a:ext cx="38170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 smtClean="0">
                <a:solidFill>
                  <a:schemeClr val="bg1"/>
                </a:solidFill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212786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58" y="1033128"/>
            <a:ext cx="7411484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3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42" y="794970"/>
            <a:ext cx="727811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7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95" y="561575"/>
            <a:ext cx="7240010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4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6" y="366285"/>
            <a:ext cx="7535327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0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12" y="546754"/>
            <a:ext cx="5022786" cy="57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5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91" y="545289"/>
            <a:ext cx="4766431" cy="58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9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643" y="3407936"/>
            <a:ext cx="3817072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Support Our Boys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</a:rPr>
              <a:t>comethruTCU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17375" y="2336897"/>
            <a:ext cx="51376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 smtClean="0">
                <a:solidFill>
                  <a:schemeClr val="bg1"/>
                </a:solidFill>
              </a:rPr>
              <a:t>Facebook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36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0" y="887980"/>
            <a:ext cx="10889167" cy="51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8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94" y="556181"/>
            <a:ext cx="4548953" cy="57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64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16" y="1171260"/>
            <a:ext cx="603016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8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9" y="761789"/>
            <a:ext cx="11207730" cy="544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2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07" y="424206"/>
            <a:ext cx="4847831" cy="59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9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59" y="1642813"/>
            <a:ext cx="6144482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59" y="547285"/>
            <a:ext cx="614448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32" y="428206"/>
            <a:ext cx="616353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0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90" y="1261760"/>
            <a:ext cx="6230219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2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62" y="293145"/>
            <a:ext cx="5762553" cy="621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81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56" y="377074"/>
            <a:ext cx="5065790" cy="60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3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20718"/>
            <a:ext cx="12192000" cy="72836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1100" dirty="0" smtClean="0">
                <a:solidFill>
                  <a:schemeClr val="bg1"/>
                </a:solidFill>
              </a:rPr>
              <a:t>Hashtags</a:t>
            </a:r>
            <a:br>
              <a:rPr lang="en-US" sz="11100" dirty="0" smtClean="0">
                <a:solidFill>
                  <a:schemeClr val="bg1"/>
                </a:solidFill>
              </a:rPr>
            </a:br>
            <a:r>
              <a:rPr lang="en-US" sz="2200" dirty="0" smtClean="0">
                <a:solidFill>
                  <a:schemeClr val="bg1"/>
                </a:solidFill>
              </a:rPr>
              <a:t/>
            </a:r>
            <a:br>
              <a:rPr lang="en-US" sz="2200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</a:t>
            </a:r>
            <a:r>
              <a:rPr lang="en-US" dirty="0" err="1" smtClean="0">
                <a:solidFill>
                  <a:schemeClr val="bg1"/>
                </a:solidFill>
              </a:rPr>
              <a:t>SupportOurBoys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#</a:t>
            </a:r>
            <a:r>
              <a:rPr lang="en-US" dirty="0" err="1" smtClean="0">
                <a:solidFill>
                  <a:schemeClr val="bg1"/>
                </a:solidFill>
              </a:rPr>
              <a:t>comethruTCU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</a:t>
            </a:r>
            <a:r>
              <a:rPr lang="en-US" dirty="0" err="1" smtClean="0">
                <a:solidFill>
                  <a:schemeClr val="bg1"/>
                </a:solidFill>
              </a:rPr>
              <a:t>supportTCUmensbasketball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</a:t>
            </a:r>
            <a:r>
              <a:rPr lang="en-US" dirty="0" err="1" smtClean="0">
                <a:solidFill>
                  <a:schemeClr val="bg1"/>
                </a:solidFill>
              </a:rPr>
              <a:t>UpTheSpirit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#TCUMBB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2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21" y="1223654"/>
            <a:ext cx="740195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3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47" y="509049"/>
            <a:ext cx="5109880" cy="58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55" y="593889"/>
            <a:ext cx="4794915" cy="57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0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1390365"/>
            <a:ext cx="7440063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86" y="499621"/>
            <a:ext cx="5783688" cy="58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00" y="1242707"/>
            <a:ext cx="752580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5" y="1209365"/>
            <a:ext cx="7478169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22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</Words>
  <Application>Microsoft Office PowerPoint</Application>
  <PresentationFormat>Widescreen</PresentationFormat>
  <Paragraphs>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Support Our Boys @comethruTCU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Our Boys @comethruTCU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Hashtags  #SupportOurBoys  #comethruTCU  #supportTCUmensbasketball  #UpTheSpirit  #TCUMBB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Our Boys @comethruTCU</dc:title>
  <dc:creator>Mckenzie Marciante</dc:creator>
  <cp:lastModifiedBy>Mckenzie Marciante</cp:lastModifiedBy>
  <cp:revision>2</cp:revision>
  <dcterms:created xsi:type="dcterms:W3CDTF">2016-12-10T06:20:16Z</dcterms:created>
  <dcterms:modified xsi:type="dcterms:W3CDTF">2016-12-10T06:25:54Z</dcterms:modified>
</cp:coreProperties>
</file>